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9" r:id="rId4"/>
    <p:sldId id="256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45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37607-D02F-C4D6-C05A-031994EAD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DEF64C-570D-C5F9-C5DE-38289C9EC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48FE2-37BE-A75E-734F-EBF2669C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AD2ED-92CD-70F1-F36A-ED5CB4227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2BAEA-7BF2-E817-E6D1-A1312C69F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40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68D30-CD3D-907F-F6BF-16676ACBE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DD527-8521-73B7-10F3-2D18AF129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02958-2448-4542-65C6-245B2BC66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DD990-0BAE-0685-ACE0-01AA93D8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5B770-AB36-37EF-B23E-D70A4F800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4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8E5398-F920-85AA-82F9-DDE508CD58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B01968-F16E-20DD-5BEB-26851EB0B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0947B-3E0C-94C0-C6F6-F033F84CD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E41D6-B265-9499-0F74-1EFA0D2C1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AEE6D-31E7-4F89-5020-E3AE0BEA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03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Наз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2" name="Основний текст, рівень 1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72849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горизонт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Вид на пляж і море з травʼянистої піщаної дюни"/>
          <p:cNvSpPr>
            <a:spLocks noGrp="1"/>
          </p:cNvSpPr>
          <p:nvPr>
            <p:ph type="pic" idx="21"/>
          </p:nvPr>
        </p:nvSpPr>
        <p:spPr>
          <a:xfrm>
            <a:off x="1562984" y="-196850"/>
            <a:ext cx="9067801" cy="604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7500" y="4756150"/>
            <a:ext cx="11557000" cy="10033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22" name="Основний текст, рівень 1…"/>
          <p:cNvSpPr txBox="1">
            <a:spLocks noGrp="1"/>
          </p:cNvSpPr>
          <p:nvPr>
            <p:ph type="body" sz="quarter" idx="1"/>
          </p:nvPr>
        </p:nvSpPr>
        <p:spPr>
          <a:xfrm>
            <a:off x="317500" y="5721350"/>
            <a:ext cx="11557000" cy="79375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934555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− цент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838209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вертикальн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Чапля летить низько над пляжем із низеньким парканом на передньому плані"/>
          <p:cNvSpPr>
            <a:spLocks noGrp="1"/>
          </p:cNvSpPr>
          <p:nvPr>
            <p:ph type="pic" sz="half" idx="21"/>
          </p:nvPr>
        </p:nvSpPr>
        <p:spPr>
          <a:xfrm>
            <a:off x="6413500" y="476250"/>
            <a:ext cx="5734050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Текст заголовка</a:t>
            </a:r>
          </a:p>
        </p:txBody>
      </p:sp>
      <p:sp>
        <p:nvSpPr>
          <p:cNvPr id="40" name="Основний текст, рівень 1…"/>
          <p:cNvSpPr txBox="1">
            <a:spLocks noGrp="1"/>
          </p:cNvSpPr>
          <p:nvPr>
            <p:ph type="body" sz="quarter" idx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None/>
              <a:defRPr sz="2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502707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(угорі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3112835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і марке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7" name="Основний текст, рівень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529167" indent="-529167">
              <a:defRPr sz="4000"/>
            </a:lvl1pPr>
            <a:lvl2pPr marL="846667" indent="-529167">
              <a:defRPr sz="4000"/>
            </a:lvl2pPr>
            <a:lvl3pPr marL="1164167" indent="-529167">
              <a:defRPr sz="4000"/>
            </a:lvl3pPr>
            <a:lvl4pPr marL="1481667" indent="-529167">
              <a:defRPr sz="4000"/>
            </a:lvl4pPr>
            <a:lvl5pPr marL="1799167" indent="-529167">
              <a:defRPr sz="40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839304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маркери і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іщана стежка між двома пагорбами, що веде до океану"/>
          <p:cNvSpPr>
            <a:spLocks noGrp="1"/>
          </p:cNvSpPr>
          <p:nvPr>
            <p:ph type="pic" sz="half" idx="21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7" name="Основний текст, рівень 1…"/>
          <p:cNvSpPr txBox="1">
            <a:spLocks noGrp="1"/>
          </p:cNvSpPr>
          <p:nvPr>
            <p:ph type="body" sz="half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5588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8382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1176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3970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7533997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маркери й відео наживо (мали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6" name="Основний текст, рівень 1…"/>
          <p:cNvSpPr txBox="1">
            <a:spLocks noGrp="1"/>
          </p:cNvSpPr>
          <p:nvPr>
            <p:ph type="body" sz="half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5588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8382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1176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3970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7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406147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69C1D-BA04-7380-706C-EF3590A1F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73417-A235-E2AD-5200-BF097EEF1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200DC-0014-5FFA-2420-FE2F79B62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A223A-7A49-E7F3-7BDD-1B14745B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F721-C8FE-F371-F86F-90D8CA2B7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маркери й відео наживо (велики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5" name="Основний текст, рівень 1…"/>
          <p:cNvSpPr txBox="1">
            <a:spLocks noGrp="1"/>
          </p:cNvSpPr>
          <p:nvPr>
            <p:ph type="body" sz="half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5588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8382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1176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397000" indent="-279400" algn="l">
              <a:spcBef>
                <a:spcPts val="2250"/>
              </a:spcBef>
              <a:defRPr sz="1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778586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Марке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Основний текст, рівень 1…"/>
          <p:cNvSpPr txBox="1">
            <a:spLocks noGrp="1"/>
          </p:cNvSpPr>
          <p:nvPr>
            <p:ph type="body" idx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</p:spPr>
        <p:txBody>
          <a:bodyPr/>
          <a:lstStyle>
            <a:lvl1pPr marL="529167" indent="-529167">
              <a:defRPr sz="4000"/>
            </a:lvl1pPr>
            <a:lvl2pPr marL="846667" indent="-529167">
              <a:defRPr sz="4000"/>
            </a:lvl2pPr>
            <a:lvl3pPr marL="1164167" indent="-529167">
              <a:defRPr sz="4000"/>
            </a:lvl3pPr>
            <a:lvl4pPr marL="1481667" indent="-529167">
              <a:defRPr sz="4000"/>
            </a:lvl4pPr>
            <a:lvl5pPr marL="1799167" indent="-529167">
              <a:defRPr sz="4000"/>
            </a:lvl5pPr>
          </a:lstStyle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505584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іщана стежка між двома пагорбами, що веде до океану"/>
          <p:cNvSpPr>
            <a:spLocks noGrp="1"/>
          </p:cNvSpPr>
          <p:nvPr>
            <p:ph type="pic" sz="quarter" idx="21"/>
          </p:nvPr>
        </p:nvSpPr>
        <p:spPr>
          <a:xfrm>
            <a:off x="7650163" y="3524250"/>
            <a:ext cx="4162425" cy="27749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Чапля летить низько над пляжем із низеньким парканом на передньому плані"/>
          <p:cNvSpPr>
            <a:spLocks noGrp="1"/>
          </p:cNvSpPr>
          <p:nvPr>
            <p:ph type="pic" sz="quarter" idx="22"/>
          </p:nvPr>
        </p:nvSpPr>
        <p:spPr>
          <a:xfrm>
            <a:off x="7880350" y="431800"/>
            <a:ext cx="3702050" cy="3702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Вид на пляж і море з травʼянистої піщаної дюни"/>
          <p:cNvSpPr>
            <a:spLocks noGrp="1"/>
          </p:cNvSpPr>
          <p:nvPr>
            <p:ph type="pic" idx="23"/>
          </p:nvPr>
        </p:nvSpPr>
        <p:spPr>
          <a:xfrm>
            <a:off x="-495300" y="565150"/>
            <a:ext cx="8601075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021070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Степан Яблучко"/>
          <p:cNvSpPr txBox="1">
            <a:spLocks noGrp="1"/>
          </p:cNvSpPr>
          <p:nvPr>
            <p:ph type="body" sz="quarter" idx="21"/>
          </p:nvPr>
        </p:nvSpPr>
        <p:spPr>
          <a:xfrm>
            <a:off x="1193800" y="4476750"/>
            <a:ext cx="9810750" cy="348813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1600" i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–Степан Яблучко</a:t>
            </a:r>
          </a:p>
        </p:txBody>
      </p:sp>
      <p:sp>
        <p:nvSpPr>
          <p:cNvPr id="112" name="“Введіть цитату тут.”"/>
          <p:cNvSpPr txBox="1">
            <a:spLocks noGrp="1"/>
          </p:cNvSpPr>
          <p:nvPr>
            <p:ph type="body" sz="quarter" idx="22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“Введіть цитату тут.” </a:t>
            </a:r>
          </a:p>
        </p:txBody>
      </p:sp>
      <p:sp>
        <p:nvSpPr>
          <p:cNvPr id="1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651553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Вид на пляж і море з травʼянистої піщаної дюни"/>
          <p:cNvSpPr>
            <a:spLocks noGrp="1"/>
          </p:cNvSpPr>
          <p:nvPr>
            <p:ph type="pic" idx="21"/>
          </p:nvPr>
        </p:nvSpPr>
        <p:spPr>
          <a:xfrm>
            <a:off x="-25400" y="-635000"/>
            <a:ext cx="12242800" cy="81618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727208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рожні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389023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3E8F9-5B71-3804-B456-64AB3C082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64A2-6358-56A6-01A7-3CE37098E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A4ED9-9559-4DFD-9523-063584C4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13EA6-4D2C-1806-AAEC-BED2877C5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A51D4-1972-AD83-B9BA-6F2CA1B3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60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3B673-0D93-A00E-EF7C-20F7F6CAD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D6804-2A30-1457-3ED3-EE9858B7BF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D90861-547D-989E-BF39-B6F9FFD3A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F8F7C9-1206-8A0F-8A93-E31503574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CCCD7-F778-C9F5-5EC7-403A70D3C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5802E-3668-0C69-3915-21E99E561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1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24F3A-80D4-C94B-C489-FD8E3B0D1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2F15C-7E0A-C278-711A-328A3F7C4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C14F6F-B76F-2DDC-7613-95FE2D8B7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C54AED-AFC6-7176-526C-1A269E6A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A61190-EA26-12F6-4B8C-5CFC4C53F8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0147A3-F1F3-7ABC-8EB0-CE9C2B53F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9155B-1ECD-8B76-C2C2-EA9222ABB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E9F936-73BF-EC18-3697-2A0058D2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9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BB80B-F691-49DB-32DA-1D3471278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833349-741F-5D69-A66B-F1B2AB795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EFBDFD-F79E-8E7A-4A3C-2369059E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7F5A14-23EC-1EFB-A8AF-E8D6FB00A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35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4B73C4-4965-6D58-8D11-619F9035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48844D-E173-69FC-FF87-1D7AAA766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597C5-5021-183E-DA81-494D96A8D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5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8A1CD-FAEC-936D-EC89-1E1E4BE21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CF7FB-818B-4B3E-F3C2-0E5E31AC5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E6343-0045-C728-09C6-9294A04B6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6EF37-190C-3530-3542-621576D69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5B50A-5BA8-0026-3055-7ECBD0FA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456F3-1B88-4D24-41E1-EDE374A1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9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0445-236A-C25E-C80D-774CD9019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7E23F9-1D36-96D6-A5C1-D4D9E5690A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CF177-B7BF-471F-12AD-4751DD5A8F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F3BFCA-418E-55D6-EAEB-0D1415C34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0566A9-C803-F941-6827-80EC78F17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ECFD3-F90A-70F4-69CC-3EE87A0EA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69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107136-5C1F-0061-196E-8F126D017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A0964-6BE3-EFF2-D4EC-B6195075D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78FA0-6197-A046-589C-9AC57CCFD8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B3E5EB-DA4D-4BC0-8609-40DFC9EE4B73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2E5A6-767C-9AD8-CB05-57571A6C71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856C0-1C7B-A6FB-BB16-6F77D6F54C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C14F16-A0CE-4D5C-A01F-23F0E39E1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3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Основний текст, рівень 1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Основний текст, рівень 1</a:t>
            </a:r>
          </a:p>
          <a:p>
            <a:pPr lvl="1"/>
            <a:r>
              <a:t>Основний текст, рівень 2</a:t>
            </a:r>
          </a:p>
          <a:p>
            <a:pPr lvl="2"/>
            <a:r>
              <a:t>Основний текст, рівень 3</a:t>
            </a:r>
          </a:p>
          <a:p>
            <a:pPr lvl="3"/>
            <a:r>
              <a:t>Основний текст, рівень 4</a:t>
            </a:r>
          </a:p>
          <a:p>
            <a:pPr lvl="4"/>
            <a:r>
              <a:t>Основний текст, рівень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96556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1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17359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75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1pPr>
      <a:lvl2pPr marL="6350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2pPr>
      <a:lvl3pPr marL="9525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3pPr>
      <a:lvl4pPr marL="12700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4pPr>
      <a:lvl5pPr marL="15875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5pPr>
      <a:lvl6pPr marL="19050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6pPr>
      <a:lvl7pPr marL="22225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7pPr>
      <a:lvl8pPr marL="25400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8pPr>
      <a:lvl9pPr marL="2857500" marR="0" indent="-317500" algn="ctr" defTabSz="412750" latinLnBrk="0">
        <a:lnSpc>
          <a:spcPct val="100000"/>
        </a:lnSpc>
        <a:spcBef>
          <a:spcPts val="20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chemeClr val="accent1">
              <a:hueOff val="114395"/>
              <a:lumOff val="-24975"/>
            </a:schemeClr>
          </a:solidFill>
          <a:uFillTx/>
          <a:latin typeface="Noteworthy Bold"/>
          <a:ea typeface="Noteworthy Bold"/>
          <a:cs typeface="Noteworthy Bold"/>
          <a:sym typeface="Noteworthy Bold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Групувати"/>
          <p:cNvGrpSpPr/>
          <p:nvPr/>
        </p:nvGrpSpPr>
        <p:grpSpPr>
          <a:xfrm>
            <a:off x="444987" y="415768"/>
            <a:ext cx="11302027" cy="5511535"/>
            <a:chOff x="0" y="0"/>
            <a:chExt cx="22604052" cy="11023068"/>
          </a:xfrm>
        </p:grpSpPr>
        <p:grpSp>
          <p:nvGrpSpPr>
            <p:cNvPr id="148" name="Групувати"/>
            <p:cNvGrpSpPr/>
            <p:nvPr/>
          </p:nvGrpSpPr>
          <p:grpSpPr>
            <a:xfrm>
              <a:off x="0" y="1029859"/>
              <a:ext cx="22604053" cy="9993210"/>
              <a:chOff x="0" y="0"/>
              <a:chExt cx="22604052" cy="9993208"/>
            </a:xfrm>
          </p:grpSpPr>
          <p:pic>
            <p:nvPicPr>
              <p:cNvPr id="146" name="IMG_5340.jpeg" descr="IMG_5340.jpe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167" y="1413662"/>
                <a:ext cx="22569811" cy="857954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47" name="IMG_5339.jpeg" descr="IMG_5339.jpeg"/>
              <p:cNvPicPr>
                <a:picLocks/>
              </p:cNvPicPr>
              <p:nvPr/>
            </p:nvPicPr>
            <p:blipFill>
              <a:blip r:embed="rId3"/>
              <a:srcRect b="90238"/>
              <a:stretch>
                <a:fillRect/>
              </a:stretch>
            </p:blipFill>
            <p:spPr>
              <a:xfrm>
                <a:off x="0" y="0"/>
                <a:ext cx="22604053" cy="124371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149" name="IMG_5265.png" descr="IMG_5265.png"/>
            <p:cNvPicPr>
              <a:picLocks noChangeAspect="1"/>
            </p:cNvPicPr>
            <p:nvPr/>
          </p:nvPicPr>
          <p:blipFill>
            <a:blip r:embed="rId4"/>
            <a:srcRect t="28349" b="28349"/>
            <a:stretch>
              <a:fillRect/>
            </a:stretch>
          </p:blipFill>
          <p:spPr>
            <a:xfrm>
              <a:off x="99624" y="0"/>
              <a:ext cx="3563694" cy="11558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Групувати"/>
          <p:cNvGrpSpPr/>
          <p:nvPr/>
        </p:nvGrpSpPr>
        <p:grpSpPr>
          <a:xfrm>
            <a:off x="399883" y="374754"/>
            <a:ext cx="11107419" cy="4789150"/>
            <a:chOff x="0" y="0"/>
            <a:chExt cx="22214836" cy="10927412"/>
          </a:xfrm>
        </p:grpSpPr>
        <p:pic>
          <p:nvPicPr>
            <p:cNvPr id="153" name="IMG_5341.jpeg" descr="IMG_5341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2214837" cy="109274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" name="IMG_5265.png" descr="IMG_5265.png"/>
            <p:cNvPicPr>
              <a:picLocks noChangeAspect="1"/>
            </p:cNvPicPr>
            <p:nvPr/>
          </p:nvPicPr>
          <p:blipFill>
            <a:blip r:embed="rId3"/>
            <a:srcRect t="28349" b="28349"/>
            <a:stretch>
              <a:fillRect/>
            </a:stretch>
          </p:blipFill>
          <p:spPr>
            <a:xfrm>
              <a:off x="18198089" y="212213"/>
              <a:ext cx="3563694" cy="11558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6307420-EEA4-1D42-1204-101861D54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66" y="4851825"/>
            <a:ext cx="12192000" cy="200617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EFD6D1-C748-80DA-839F-3E1D66BFA5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8" r="-1"/>
          <a:stretch>
            <a:fillRect/>
          </a:stretch>
        </p:blipFill>
        <p:spPr>
          <a:xfrm>
            <a:off x="319261" y="205062"/>
            <a:ext cx="9894782" cy="31649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68DACB-12BE-D0FA-7E60-98B1EF978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923" y="3448508"/>
            <a:ext cx="7260077" cy="330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18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12848-004C-874F-11CA-B06805603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45EF7C-49C0-5EAE-F096-A63ADD27B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033"/>
            <a:ext cx="12192000" cy="659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731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ABACF-4157-EF0A-0741-B14E504BA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678528-91C3-C3EE-FAF3-DF5E2E176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279"/>
            <a:ext cx="12192000" cy="652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46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5CADE-3502-D54C-C11E-CFED371AF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9E1105-68A5-EB7B-5122-87BFB7710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509"/>
            <a:ext cx="12192000" cy="646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2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FAF40-210B-CEF4-E48F-D03BC17A3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258E58-5BFF-1225-CFAD-80AF38064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202"/>
            <a:ext cx="12192000" cy="594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01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95F50-BCA0-06F2-CBBB-6EC28CF79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D20808-BAF1-A270-5562-D9F414385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053"/>
            <a:ext cx="12192000" cy="626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50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004D80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chemeClr val="accent1">
                <a:hueOff val="114395"/>
                <a:lumOff val="-24975"/>
              </a:schemeClr>
            </a:solidFill>
            <a:effectLst/>
            <a:uFillTx/>
            <a:latin typeface="Noteworthy Bold"/>
            <a:ea typeface="Noteworthy Bold"/>
            <a:cs typeface="Noteworthy Bold"/>
            <a:sym typeface="Noteworthy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Aptos</vt:lpstr>
      <vt:lpstr>Aptos Display</vt:lpstr>
      <vt:lpstr>Arial</vt:lpstr>
      <vt:lpstr>Helvetica Neue</vt:lpstr>
      <vt:lpstr>Helvetica Neue Light</vt:lpstr>
      <vt:lpstr>Helvetica Neue Medium</vt:lpstr>
      <vt:lpstr>Noteworthy Bold</vt:lpstr>
      <vt:lpstr>Office Theme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Катерина Степанчук</dc:creator>
  <cp:lastModifiedBy>Катерина Степанчук</cp:lastModifiedBy>
  <cp:revision>3</cp:revision>
  <dcterms:created xsi:type="dcterms:W3CDTF">2026-03-23T21:14:25Z</dcterms:created>
  <dcterms:modified xsi:type="dcterms:W3CDTF">2026-03-23T21:39:45Z</dcterms:modified>
</cp:coreProperties>
</file>