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5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7607-D02F-C4D6-C05A-031994EAD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EF64C-570D-C5F9-C5DE-38289C9EC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8FE2-37BE-A75E-734F-EBF2669C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D2ED-92CD-70F1-F36A-ED5CB422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2BAEA-7BF2-E817-E6D1-A1312C69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8D30-CD3D-907F-F6BF-16676ACB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DD527-8521-73B7-10F3-2D18AF12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02958-2448-4542-65C6-245B2BC6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DD990-0BAE-0685-ACE0-01AA93D8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B770-AB36-37EF-B23E-D70A4F80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E5398-F920-85AA-82F9-DDE508CD5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1968-F16E-20DD-5BEB-26851EB0B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947B-3E0C-94C0-C6F6-F033F84C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E41D6-B265-9499-0F74-1EFA0D2C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EE6D-31E7-4F89-5020-E3AE0BEA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0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Наз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Основний текст, рівень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2849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горизонт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ид на пляж і море з травʼянистої піщаної дюни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Основний текст, рівень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345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− цен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3820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Чапля летить низько над пляжем із низеньким парканом на передньому плані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40" name="Основний текст, рівень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02707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(угорі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1128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Основний текст, рівень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9167" indent="-529167">
              <a:defRPr sz="4000"/>
            </a:lvl1pPr>
            <a:lvl2pPr marL="846667" indent="-529167">
              <a:defRPr sz="4000"/>
            </a:lvl2pPr>
            <a:lvl3pPr marL="1164167" indent="-529167">
              <a:defRPr sz="4000"/>
            </a:lvl3pPr>
            <a:lvl4pPr marL="1481667" indent="-529167">
              <a:defRPr sz="4000"/>
            </a:lvl4pPr>
            <a:lvl5pPr marL="1799167" indent="-529167">
              <a:defRPr sz="4000"/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393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маркери і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іщана стежка між двома пагорбами, що веде до океану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Основний текст, рівень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588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82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176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3970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5339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маркери й відео наживо (мал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Основний текст, рівень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588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82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176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3970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0614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9C1D-BA04-7380-706C-EF3590A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73417-A235-E2AD-5200-BF097EEF1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200DC-0014-5FFA-2420-FE2F79B6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A223A-7A49-E7F3-7BDD-1B14745B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F721-C8FE-F371-F86F-90D8CA2B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маркери й відео наживо (велик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5" name="Основний текст, рівень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588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82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176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397000" indent="-279400" algn="l">
              <a:spcBef>
                <a:spcPts val="2250"/>
              </a:spcBef>
              <a:defRPr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7858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 marL="529167" indent="-529167">
              <a:defRPr sz="4000"/>
            </a:lvl1pPr>
            <a:lvl2pPr marL="846667" indent="-529167">
              <a:defRPr sz="4000"/>
            </a:lvl2pPr>
            <a:lvl3pPr marL="1164167" indent="-529167">
              <a:defRPr sz="4000"/>
            </a:lvl3pPr>
            <a:lvl4pPr marL="1481667" indent="-529167">
              <a:defRPr sz="4000"/>
            </a:lvl4pPr>
            <a:lvl5pPr marL="1799167" indent="-529167">
              <a:defRPr sz="4000"/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05584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іщана стежка між двома пагорбами, що веде до океану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Чапля летить низько над пляжем із низеньким парканом на передньому плані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Вид на пляж і море з травʼянистої піщаної дюни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21070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Степан Яблучко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1600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–Степан Яблучко</a:t>
            </a:r>
          </a:p>
        </p:txBody>
      </p:sp>
      <p:sp>
        <p:nvSpPr>
          <p:cNvPr id="112" name="“Введіть цитату тут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“Введіть цитату тут.” </a:t>
            </a:r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51553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Вид на пляж і море з травʼянистої піщаної дюни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720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рожні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8902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E8F9-5B71-3804-B456-64AB3C08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64A2-6358-56A6-01A7-3CE37098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4ED9-9559-4DFD-9523-063584C4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3EA6-4D2C-1806-AAEC-BED2877C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A51D4-1972-AD83-B9BA-6F2CA1B3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0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B673-0D93-A00E-EF7C-20F7F6CA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6804-2A30-1457-3ED3-EE9858B7B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90861-547D-989E-BF39-B6F9FFD3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F7C9-1206-8A0F-8A93-E3150357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CCCD7-F778-C9F5-5EC7-403A70D3C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5802E-3668-0C69-3915-21E99E56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4F3A-80D4-C94B-C489-FD8E3B0D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2F15C-7E0A-C278-711A-328A3F7C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14F6F-B76F-2DDC-7613-95FE2D8B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4AED-AFC6-7176-526C-1A269E6A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61190-EA26-12F6-4B8C-5CFC4C53F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147A3-F1F3-7ABC-8EB0-CE9C2B53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9155B-1ECD-8B76-C2C2-EA9222AB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9F936-73BF-EC18-3697-2A0058D2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B80B-F691-49DB-32DA-1D347127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33349-741F-5D69-A66B-F1B2AB79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FBDFD-F79E-8E7A-4A3C-2369059E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F5A14-23EC-1EFB-A8AF-E8D6FB00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B73C4-4965-6D58-8D11-619F9035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8844D-E173-69FC-FF87-1D7AAA76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97C5-5021-183E-DA81-494D96A8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A1CD-FAEC-936D-EC89-1E1E4BE2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F7FB-818B-4B3E-F3C2-0E5E31AC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E6343-0045-C728-09C6-9294A04B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6EF37-190C-3530-3542-621576D6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5B50A-5BA8-0026-3055-7ECBD0FA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456F3-1B88-4D24-41E1-EDE374A1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9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0445-236A-C25E-C80D-774CD901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E23F9-1D36-96D6-A5C1-D4D9E569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177-B7BF-471F-12AD-4751DD5A8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3BFCA-418E-55D6-EAEB-0D1415C3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566A9-C803-F941-6827-80EC78F1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ECFD3-F90A-70F4-69CC-3EE87A0E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07136-5C1F-0061-196E-8F126D01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A0964-6BE3-EFF2-D4EC-B6195075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8FA0-6197-A046-589C-9AC57CCFD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3E5EB-DA4D-4BC0-8609-40DFC9EE4B7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2E5A6-767C-9AD8-CB05-57571A6C7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56C0-1C7B-A6FB-BB16-6F77D6F54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14F16-A0CE-4D5C-A01F-23F0E39E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spcBef>
                <a:spcPts val="0"/>
              </a:spcBef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73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1pPr>
      <a:lvl2pPr marL="6350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2pPr>
      <a:lvl3pPr marL="9525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3pPr>
      <a:lvl4pPr marL="12700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4pPr>
      <a:lvl5pPr marL="15875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5pPr>
      <a:lvl6pPr marL="19050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6pPr>
      <a:lvl7pPr marL="22225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7pPr>
      <a:lvl8pPr marL="25400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8pPr>
      <a:lvl9pPr marL="2857500" marR="0" indent="-317500" algn="ctr" defTabSz="412750" latinLnBrk="0">
        <a:lnSpc>
          <a:spcPct val="100000"/>
        </a:lnSpc>
        <a:spcBef>
          <a:spcPts val="2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chemeClr val="accent1">
              <a:hueOff val="114395"/>
              <a:lumOff val="-24975"/>
            </a:schemeClr>
          </a:solidFill>
          <a:uFillTx/>
          <a:latin typeface="Noteworthy Bold"/>
          <a:ea typeface="Noteworthy Bold"/>
          <a:cs typeface="Noteworthy Bold"/>
          <a:sym typeface="Noteworthy Bold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Групувати"/>
          <p:cNvGrpSpPr/>
          <p:nvPr/>
        </p:nvGrpSpPr>
        <p:grpSpPr>
          <a:xfrm>
            <a:off x="444987" y="415768"/>
            <a:ext cx="11302027" cy="5511535"/>
            <a:chOff x="0" y="0"/>
            <a:chExt cx="22604052" cy="11023068"/>
          </a:xfrm>
        </p:grpSpPr>
        <p:grpSp>
          <p:nvGrpSpPr>
            <p:cNvPr id="148" name="Групувати"/>
            <p:cNvGrpSpPr/>
            <p:nvPr/>
          </p:nvGrpSpPr>
          <p:grpSpPr>
            <a:xfrm>
              <a:off x="0" y="1029859"/>
              <a:ext cx="22604053" cy="9993210"/>
              <a:chOff x="0" y="0"/>
              <a:chExt cx="22604052" cy="9993208"/>
            </a:xfrm>
          </p:grpSpPr>
          <p:pic>
            <p:nvPicPr>
              <p:cNvPr id="146" name="IMG_5340.jpeg" descr="IMG_5340.jpe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67" y="1413662"/>
                <a:ext cx="22569811" cy="85795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7" name="IMG_5339.jpeg" descr="IMG_5339.jpeg"/>
              <p:cNvPicPr>
                <a:picLocks/>
              </p:cNvPicPr>
              <p:nvPr/>
            </p:nvPicPr>
            <p:blipFill>
              <a:blip r:embed="rId3"/>
              <a:srcRect b="90238"/>
              <a:stretch>
                <a:fillRect/>
              </a:stretch>
            </p:blipFill>
            <p:spPr>
              <a:xfrm>
                <a:off x="0" y="0"/>
                <a:ext cx="22604053" cy="12437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49" name="IMG_5265.png" descr="IMG_5265.png"/>
            <p:cNvPicPr>
              <a:picLocks noChangeAspect="1"/>
            </p:cNvPicPr>
            <p:nvPr/>
          </p:nvPicPr>
          <p:blipFill>
            <a:blip r:embed="rId4"/>
            <a:srcRect t="28349" b="28349"/>
            <a:stretch>
              <a:fillRect/>
            </a:stretch>
          </p:blipFill>
          <p:spPr>
            <a:xfrm>
              <a:off x="99624" y="0"/>
              <a:ext cx="3563694" cy="1155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Групувати"/>
          <p:cNvGrpSpPr/>
          <p:nvPr/>
        </p:nvGrpSpPr>
        <p:grpSpPr>
          <a:xfrm>
            <a:off x="399883" y="374754"/>
            <a:ext cx="11107419" cy="4789150"/>
            <a:chOff x="0" y="0"/>
            <a:chExt cx="22214836" cy="10927412"/>
          </a:xfrm>
        </p:grpSpPr>
        <p:pic>
          <p:nvPicPr>
            <p:cNvPr id="153" name="IMG_5341.jpeg" descr="IMG_5341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214837" cy="10927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G_5265.png" descr="IMG_5265.png"/>
            <p:cNvPicPr>
              <a:picLocks noChangeAspect="1"/>
            </p:cNvPicPr>
            <p:nvPr/>
          </p:nvPicPr>
          <p:blipFill>
            <a:blip r:embed="rId3"/>
            <a:srcRect t="28349" b="28349"/>
            <a:stretch>
              <a:fillRect/>
            </a:stretch>
          </p:blipFill>
          <p:spPr>
            <a:xfrm>
              <a:off x="18198089" y="212213"/>
              <a:ext cx="3563694" cy="1155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307420-EEA4-1D42-1204-101861D5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6" y="4851825"/>
            <a:ext cx="12192000" cy="20061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EFD6D1-C748-80DA-839F-3E1D66BF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8" r="-1"/>
          <a:stretch>
            <a:fillRect/>
          </a:stretch>
        </p:blipFill>
        <p:spPr>
          <a:xfrm>
            <a:off x="319261" y="205062"/>
            <a:ext cx="9894782" cy="3164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8DACB-12BE-D0FA-7E60-98B1EF978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923" y="3448508"/>
            <a:ext cx="7260077" cy="33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1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12848-004C-874F-11CA-B06805603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45EF7C-49C0-5EAE-F096-A63ADD27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33"/>
            <a:ext cx="12192000" cy="65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ABACF-4157-EF0A-0741-B14E504BA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78528-91C3-C3EE-FAF3-DF5E2E17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79"/>
            <a:ext cx="12192000" cy="652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4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5CADE-3502-D54C-C11E-CFED371A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9E1105-68A5-EB7B-5122-87BFB771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09"/>
            <a:ext cx="12192000" cy="64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FAF40-210B-CEF4-E48F-D03BC17A3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58E58-5BFF-1225-CFAD-80AF3806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202"/>
            <a:ext cx="12192000" cy="59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0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95F50-BCA0-06F2-CBBB-6EC28CF7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D20808-BAF1-A270-5562-D9F41438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053"/>
            <a:ext cx="12192000" cy="62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50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004D8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chemeClr val="accent1">
                <a:hueOff val="114395"/>
                <a:lumOff val="-24975"/>
              </a:schemeClr>
            </a:solidFill>
            <a:effectLst/>
            <a:uFillTx/>
            <a:latin typeface="Noteworthy Bold"/>
            <a:ea typeface="Noteworthy Bold"/>
            <a:cs typeface="Noteworthy Bold"/>
            <a:sym typeface="Noteworthy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Helvetica Neue</vt:lpstr>
      <vt:lpstr>Helvetica Neue Light</vt:lpstr>
      <vt:lpstr>Helvetica Neue Medium</vt:lpstr>
      <vt:lpstr>Noteworthy Bold</vt:lpstr>
      <vt:lpstr>Office Theme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Катерина Степанчук</dc:creator>
  <cp:lastModifiedBy>Катерина Степанчук</cp:lastModifiedBy>
  <cp:revision>3</cp:revision>
  <dcterms:created xsi:type="dcterms:W3CDTF">2026-03-23T21:14:25Z</dcterms:created>
  <dcterms:modified xsi:type="dcterms:W3CDTF">2026-03-23T21:39:45Z</dcterms:modified>
</cp:coreProperties>
</file>