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345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і пі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89000" y="1149350"/>
            <a:ext cx="10414000" cy="23241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2" name="Рівень тіла 1…"/>
          <p:cNvSpPr txBox="1">
            <a:spLocks noGrp="1"/>
          </p:cNvSpPr>
          <p:nvPr>
            <p:ph type="body" sz="quarter" idx="1"/>
          </p:nvPr>
        </p:nvSpPr>
        <p:spPr>
          <a:xfrm>
            <a:off x="889000" y="3536950"/>
            <a:ext cx="10414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Рівень тіла 1</a:t>
            </a:r>
          </a:p>
          <a:p>
            <a:pPr lvl="1"/>
            <a:r>
              <a:t>Рівень тіла 2</a:t>
            </a:r>
          </a:p>
          <a:p>
            <a:pPr lvl="2"/>
            <a:r>
              <a:t>Рівень тіла 3</a:t>
            </a:r>
          </a:p>
          <a:p>
            <a:pPr lvl="3"/>
            <a:r>
              <a:t>Рівень тіла 4</a:t>
            </a:r>
          </a:p>
          <a:p>
            <a:pPr lvl="4"/>
            <a:r>
              <a:t>Рівень тіла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16993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Степан Яблучко"/>
          <p:cNvSpPr txBox="1">
            <a:spLocks noGrp="1"/>
          </p:cNvSpPr>
          <p:nvPr>
            <p:ph type="body" sz="quarter" idx="21"/>
          </p:nvPr>
        </p:nvSpPr>
        <p:spPr>
          <a:xfrm>
            <a:off x="1193800" y="4476750"/>
            <a:ext cx="9810750" cy="348813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00" i="1"/>
            </a:lvl1pPr>
          </a:lstStyle>
          <a:p>
            <a:r>
              <a:t>–Степан Яблучко</a:t>
            </a:r>
          </a:p>
        </p:txBody>
      </p:sp>
      <p:sp>
        <p:nvSpPr>
          <p:cNvPr id="94" name="“Введіть цитату тут.”"/>
          <p:cNvSpPr txBox="1">
            <a:spLocks noGrp="1"/>
          </p:cNvSpPr>
          <p:nvPr>
            <p:ph type="body" sz="quarter" idx="22"/>
          </p:nvPr>
        </p:nvSpPr>
        <p:spPr>
          <a:xfrm>
            <a:off x="1193800" y="3008888"/>
            <a:ext cx="9810750" cy="47192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“Введіть цитату тут.” 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201486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Вид на пляж і море з трав’янистої піщаної дюни"/>
          <p:cNvSpPr>
            <a:spLocks noGrp="1"/>
          </p:cNvSpPr>
          <p:nvPr>
            <p:ph type="pic" idx="21"/>
          </p:nvPr>
        </p:nvSpPr>
        <p:spPr>
          <a:xfrm>
            <a:off x="-25400" y="-635000"/>
            <a:ext cx="12242800" cy="81618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032411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81878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горизонтал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Вид на пляж і море з трав’янистої піщаної дюни"/>
          <p:cNvSpPr>
            <a:spLocks noGrp="1"/>
          </p:cNvSpPr>
          <p:nvPr>
            <p:ph type="pic" idx="21"/>
          </p:nvPr>
        </p:nvSpPr>
        <p:spPr>
          <a:xfrm>
            <a:off x="1562984" y="-196850"/>
            <a:ext cx="9067801" cy="6045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17500" y="4756150"/>
            <a:ext cx="11557000" cy="10033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Рівень тіла 1…"/>
          <p:cNvSpPr txBox="1">
            <a:spLocks noGrp="1"/>
          </p:cNvSpPr>
          <p:nvPr>
            <p:ph type="body" sz="quarter" idx="1"/>
          </p:nvPr>
        </p:nvSpPr>
        <p:spPr>
          <a:xfrm>
            <a:off x="317500" y="5721350"/>
            <a:ext cx="11557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Рівень тіла 1</a:t>
            </a:r>
          </a:p>
          <a:p>
            <a:pPr lvl="1"/>
            <a:r>
              <a:t>Рівень тіла 2</a:t>
            </a:r>
          </a:p>
          <a:p>
            <a:pPr lvl="2"/>
            <a:r>
              <a:t>Рівень тіла 3</a:t>
            </a:r>
          </a:p>
          <a:p>
            <a:pPr lvl="3"/>
            <a:r>
              <a:t>Рівень тіла 4</a:t>
            </a:r>
          </a:p>
          <a:p>
            <a:pPr lvl="4"/>
            <a:r>
              <a:t>Рівень тіла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041055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− цент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89000" y="2266950"/>
            <a:ext cx="10414000" cy="23241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171464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вертикал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Чапля летить низько над пляжем із низеньким парканом на передньому плані"/>
          <p:cNvSpPr>
            <a:spLocks noGrp="1"/>
          </p:cNvSpPr>
          <p:nvPr>
            <p:ph type="pic" sz="half" idx="21"/>
          </p:nvPr>
        </p:nvSpPr>
        <p:spPr>
          <a:xfrm>
            <a:off x="6413500" y="476250"/>
            <a:ext cx="5734050" cy="5734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25500" y="476250"/>
            <a:ext cx="5111750" cy="2774950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r>
              <a:t>Текст заголовка</a:t>
            </a:r>
          </a:p>
        </p:txBody>
      </p:sp>
      <p:sp>
        <p:nvSpPr>
          <p:cNvPr id="40" name="Рівень тіла 1…"/>
          <p:cNvSpPr txBox="1">
            <a:spLocks noGrp="1"/>
          </p:cNvSpPr>
          <p:nvPr>
            <p:ph type="body" sz="quarter" idx="1"/>
          </p:nvPr>
        </p:nvSpPr>
        <p:spPr>
          <a:xfrm>
            <a:off x="825500" y="3263900"/>
            <a:ext cx="5111750" cy="28638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Рівень тіла 1</a:t>
            </a:r>
          </a:p>
          <a:p>
            <a:pPr lvl="1"/>
            <a:r>
              <a:t>Рівень тіла 2</a:t>
            </a:r>
          </a:p>
          <a:p>
            <a:pPr lvl="2"/>
            <a:r>
              <a:t>Рівень тіла 3</a:t>
            </a:r>
          </a:p>
          <a:p>
            <a:pPr lvl="3"/>
            <a:r>
              <a:t>Рівень тіла 4</a:t>
            </a:r>
          </a:p>
          <a:p>
            <a:pPr lvl="4"/>
            <a:r>
              <a:t>Рівень тіла 5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018095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(угорі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855487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Рівень тіл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Рівень тіла 1</a:t>
            </a:r>
          </a:p>
          <a:p>
            <a:pPr lvl="1"/>
            <a:r>
              <a:t>Рівень тіла 2</a:t>
            </a:r>
          </a:p>
          <a:p>
            <a:pPr lvl="2"/>
            <a:r>
              <a:t>Рівень тіла 3</a:t>
            </a:r>
          </a:p>
          <a:p>
            <a:pPr lvl="3"/>
            <a:r>
              <a:t>Рівень тіла 4</a:t>
            </a:r>
          </a:p>
          <a:p>
            <a:pPr lvl="4"/>
            <a:r>
              <a:t>Рівень тіла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359059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іщана стежка між двома пагорбами, що веде до океану"/>
          <p:cNvSpPr>
            <a:spLocks noGrp="1"/>
          </p:cNvSpPr>
          <p:nvPr>
            <p:ph type="pic" sz="half" idx="21"/>
          </p:nvPr>
        </p:nvSpPr>
        <p:spPr>
          <a:xfrm>
            <a:off x="5480050" y="1574800"/>
            <a:ext cx="6972300" cy="464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7" name="Рівень тіла 1…"/>
          <p:cNvSpPr txBox="1">
            <a:spLocks noGrp="1"/>
          </p:cNvSpPr>
          <p:nvPr>
            <p:ph type="body" sz="half" idx="1"/>
          </p:nvPr>
        </p:nvSpPr>
        <p:spPr>
          <a:xfrm>
            <a:off x="844550" y="1574800"/>
            <a:ext cx="5111750" cy="4648200"/>
          </a:xfrm>
          <a:prstGeom prst="rect">
            <a:avLst/>
          </a:prstGeom>
        </p:spPr>
        <p:txBody>
          <a:bodyPr/>
          <a:lstStyle>
            <a:lvl1pPr marL="279400" indent="-279400">
              <a:spcBef>
                <a:spcPts val="2250"/>
              </a:spcBef>
              <a:defRPr sz="1900"/>
            </a:lvl1pPr>
            <a:lvl2pPr marL="558800" indent="-279400">
              <a:spcBef>
                <a:spcPts val="2250"/>
              </a:spcBef>
              <a:defRPr sz="1900"/>
            </a:lvl2pPr>
            <a:lvl3pPr marL="838200" indent="-279400">
              <a:spcBef>
                <a:spcPts val="2250"/>
              </a:spcBef>
              <a:defRPr sz="1900"/>
            </a:lvl3pPr>
            <a:lvl4pPr marL="1117600" indent="-279400">
              <a:spcBef>
                <a:spcPts val="2250"/>
              </a:spcBef>
              <a:defRPr sz="1900"/>
            </a:lvl4pPr>
            <a:lvl5pPr marL="1397000" indent="-279400">
              <a:spcBef>
                <a:spcPts val="2250"/>
              </a:spcBef>
              <a:defRPr sz="1900"/>
            </a:lvl5pPr>
          </a:lstStyle>
          <a:p>
            <a:r>
              <a:t>Рівень тіла 1</a:t>
            </a:r>
          </a:p>
          <a:p>
            <a:pPr lvl="1"/>
            <a:r>
              <a:t>Рівень тіла 2</a:t>
            </a:r>
          </a:p>
          <a:p>
            <a:pPr lvl="2"/>
            <a:r>
              <a:t>Рівень тіла 3</a:t>
            </a:r>
          </a:p>
          <a:p>
            <a:pPr lvl="3"/>
            <a:r>
              <a:t>Рівень тіла 4</a:t>
            </a:r>
          </a:p>
          <a:p>
            <a:pPr lvl="4"/>
            <a:r>
              <a:t>Рівень тіла 5</a:t>
            </a:r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6208024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Рівень тіла 1…"/>
          <p:cNvSpPr txBox="1">
            <a:spLocks noGrp="1"/>
          </p:cNvSpPr>
          <p:nvPr>
            <p:ph type="body" idx="1"/>
          </p:nvPr>
        </p:nvSpPr>
        <p:spPr>
          <a:xfrm>
            <a:off x="844550" y="889000"/>
            <a:ext cx="10502900" cy="508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Рівень тіла 1</a:t>
            </a:r>
          </a:p>
          <a:p>
            <a:pPr lvl="1"/>
            <a:r>
              <a:t>Рівень тіла 2</a:t>
            </a:r>
          </a:p>
          <a:p>
            <a:pPr lvl="2"/>
            <a:r>
              <a:t>Рівень тіла 3</a:t>
            </a:r>
          </a:p>
          <a:p>
            <a:pPr lvl="3"/>
            <a:r>
              <a:t>Рівень тіла 4</a:t>
            </a:r>
          </a:p>
          <a:p>
            <a:pPr lvl="4"/>
            <a:r>
              <a:t>Рівень тіла 5</a:t>
            </a:r>
          </a:p>
        </p:txBody>
      </p:sp>
      <p:sp>
        <p:nvSpPr>
          <p:cNvPr id="7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27349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- потрійн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іщана стежка між двома пагорбами, що веде до океану"/>
          <p:cNvSpPr>
            <a:spLocks noGrp="1"/>
          </p:cNvSpPr>
          <p:nvPr>
            <p:ph type="pic" sz="quarter" idx="21"/>
          </p:nvPr>
        </p:nvSpPr>
        <p:spPr>
          <a:xfrm>
            <a:off x="7650163" y="3524250"/>
            <a:ext cx="4162425" cy="27749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Чапля летить низько над пляжем із низеньким парканом на передньому плані"/>
          <p:cNvSpPr>
            <a:spLocks noGrp="1"/>
          </p:cNvSpPr>
          <p:nvPr>
            <p:ph type="pic" sz="quarter" idx="22"/>
          </p:nvPr>
        </p:nvSpPr>
        <p:spPr>
          <a:xfrm>
            <a:off x="7880350" y="431800"/>
            <a:ext cx="3702050" cy="3702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Вид на пляж і море з трав’янистої піщаної дюни"/>
          <p:cNvSpPr>
            <a:spLocks noGrp="1"/>
          </p:cNvSpPr>
          <p:nvPr>
            <p:ph type="pic" idx="23"/>
          </p:nvPr>
        </p:nvSpPr>
        <p:spPr>
          <a:xfrm>
            <a:off x="-495300" y="565150"/>
            <a:ext cx="8601075" cy="5734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693252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44550" y="177800"/>
            <a:ext cx="105029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Рівень тіла 1…"/>
          <p:cNvSpPr txBox="1">
            <a:spLocks noGrp="1"/>
          </p:cNvSpPr>
          <p:nvPr>
            <p:ph type="body" idx="1"/>
          </p:nvPr>
        </p:nvSpPr>
        <p:spPr>
          <a:xfrm>
            <a:off x="844550" y="1574800"/>
            <a:ext cx="105029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Рівень тіла 1</a:t>
            </a:r>
          </a:p>
          <a:p>
            <a:pPr lvl="1"/>
            <a:r>
              <a:t>Рівень тіла 2</a:t>
            </a:r>
          </a:p>
          <a:p>
            <a:pPr lvl="2"/>
            <a:r>
              <a:t>Рівень тіла 3</a:t>
            </a:r>
          </a:p>
          <a:p>
            <a:pPr lvl="3"/>
            <a:r>
              <a:t>Рівень тіла 4</a:t>
            </a:r>
          </a:p>
          <a:p>
            <a:pPr lvl="4"/>
            <a:r>
              <a:t>Рівень тіла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979516" y="6540500"/>
            <a:ext cx="296556" cy="28725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484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marL="0" marR="0" indent="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1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635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952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270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58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905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222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540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85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G_4601.jpeg" descr="IMG_4601.jpeg"/>
          <p:cNvPicPr>
            <a:picLocks/>
          </p:cNvPicPr>
          <p:nvPr/>
        </p:nvPicPr>
        <p:blipFill>
          <a:blip r:embed="rId2"/>
          <a:srcRect t="4181" r="1987" b="10453"/>
          <a:stretch>
            <a:fillRect/>
          </a:stretch>
        </p:blipFill>
        <p:spPr>
          <a:xfrm>
            <a:off x="-42532" y="-6160"/>
            <a:ext cx="12276981" cy="6870254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Лексична помилка"/>
          <p:cNvSpPr txBox="1"/>
          <p:nvPr/>
        </p:nvSpPr>
        <p:spPr>
          <a:xfrm>
            <a:off x="3119224" y="2706057"/>
            <a:ext cx="5953554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0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pPr algn="ctr" defTabSz="412750" hangingPunct="0"/>
            <a:r>
              <a:rPr sz="5000" b="1" kern="0">
                <a:solidFill>
                  <a:srgbClr val="00A2FF">
                    <a:hueOff val="114395"/>
                    <a:lumOff val="-24975"/>
                  </a:srgbClr>
                </a:solidFill>
                <a:latin typeface="Helvetica Neue"/>
                <a:sym typeface="Helvetica Neue"/>
              </a:rPr>
              <a:t>Лексична помилка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IMG_4601.jpeg" descr="IMG_4601.jpeg"/>
          <p:cNvPicPr>
            <a:picLocks/>
          </p:cNvPicPr>
          <p:nvPr/>
        </p:nvPicPr>
        <p:blipFill>
          <a:blip r:embed="rId2"/>
          <a:srcRect t="4181" r="1987" b="10453"/>
          <a:stretch>
            <a:fillRect/>
          </a:stretch>
        </p:blipFill>
        <p:spPr>
          <a:xfrm>
            <a:off x="-42532" y="-6160"/>
            <a:ext cx="12276981" cy="687025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5" name="Виправ помилки й запиши словосполучення правильно."/>
          <p:cNvGrpSpPr/>
          <p:nvPr/>
        </p:nvGrpSpPr>
        <p:grpSpPr>
          <a:xfrm>
            <a:off x="424569" y="92531"/>
            <a:ext cx="11342864" cy="801753"/>
            <a:chOff x="0" y="-1"/>
            <a:chExt cx="22685726" cy="1603504"/>
          </a:xfrm>
        </p:grpSpPr>
        <p:sp>
          <p:nvSpPr>
            <p:cNvPr id="154" name="Виправ помилки й запиши словосполучення правильно."/>
            <p:cNvSpPr txBox="1"/>
            <p:nvPr/>
          </p:nvSpPr>
          <p:spPr>
            <a:xfrm>
              <a:off x="215900" y="149091"/>
              <a:ext cx="22253926" cy="1025921"/>
            </a:xfrm>
            <a:prstGeom prst="rect">
              <a:avLst/>
            </a:prstGeom>
            <a:solidFill>
              <a:srgbClr val="A8E991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5400" tIns="25400" rIns="25400" bIns="25400" numCol="1" anchor="ctr">
              <a:spAutoFit/>
            </a:bodyPr>
            <a:lstStyle>
              <a:lvl1pPr>
                <a:defRPr sz="6000">
                  <a:solidFill>
                    <a:schemeClr val="accent1">
                      <a:hueOff val="114395"/>
                      <a:lumOff val="-24975"/>
                    </a:schemeClr>
                  </a:solidFill>
                </a:defRPr>
              </a:lvl1pPr>
            </a:lstStyle>
            <a:p>
              <a:pPr algn="ctr" defTabSz="412750" hangingPunct="0"/>
              <a:r>
                <a:rPr sz="3000" b="1" kern="0">
                  <a:solidFill>
                    <a:srgbClr val="00A2FF">
                      <a:hueOff val="114395"/>
                      <a:lumOff val="-24975"/>
                    </a:srgbClr>
                  </a:solidFill>
                  <a:latin typeface="Helvetica Neue"/>
                  <a:sym typeface="Helvetica Neue"/>
                </a:rPr>
                <a:t>Виправ помилки й запиши словосполучення правильно.</a:t>
              </a:r>
            </a:p>
          </p:txBody>
        </p:sp>
        <p:pic>
          <p:nvPicPr>
            <p:cNvPr id="153" name="Виправ помилки й запиши словосполучення правильно. Виправ помилки й запиши словосполучення правильно." descr="Виправ помилки й запиши словосполучення правильно. Виправ помилки й запиши словосполучення правильно.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"/>
              <a:ext cx="22685726" cy="1603504"/>
            </a:xfrm>
            <a:prstGeom prst="rect">
              <a:avLst/>
            </a:prstGeom>
            <a:effectLst/>
          </p:spPr>
        </p:pic>
      </p:grpSp>
      <p:graphicFrame>
        <p:nvGraphicFramePr>
          <p:cNvPr id="156" name="Таблиця"/>
          <p:cNvGraphicFramePr/>
          <p:nvPr/>
        </p:nvGraphicFramePr>
        <p:xfrm>
          <a:off x="1409573" y="940357"/>
          <a:ext cx="9761490" cy="5181600"/>
        </p:xfrm>
        <a:graphic>
          <a:graphicData uri="http://schemas.openxmlformats.org/drawingml/2006/table">
            <a:tbl>
              <a:tblPr/>
              <a:tblGrid>
                <a:gridCol w="4880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0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 dirty="0" err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на</a:t>
                      </a:r>
                      <a:r>
                        <a:rPr sz="2500" b="1" dirty="0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 </a:t>
                      </a:r>
                      <a:r>
                        <a:rPr sz="2500" b="1" dirty="0" err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протязі</a:t>
                      </a:r>
                      <a:r>
                        <a:rPr sz="2500" b="1" dirty="0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 </a:t>
                      </a:r>
                      <a:r>
                        <a:rPr sz="2500" b="1" dirty="0" err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години</a:t>
                      </a:r>
                      <a:r>
                        <a:rPr sz="2500" b="1" dirty="0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 —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самий розумний учень —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 отримати освіту —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включити світло — 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бувші випускники —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вирішити задачу — 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 вірна відповідь — 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 dirty="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 dirty="0" err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чиста</a:t>
                      </a:r>
                      <a:r>
                        <a:rPr sz="2500" b="1" dirty="0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 </a:t>
                      </a:r>
                      <a:r>
                        <a:rPr sz="2500" b="1" dirty="0" err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посуда</a:t>
                      </a:r>
                      <a:r>
                        <a:rPr sz="2500" b="1" dirty="0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 — 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вибачаюсь — 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приймати участь —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лишні слова —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мішає працювати —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 dirty="0"/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57" name="протягом години"/>
          <p:cNvSpPr txBox="1"/>
          <p:nvPr/>
        </p:nvSpPr>
        <p:spPr>
          <a:xfrm>
            <a:off x="6349562" y="938877"/>
            <a:ext cx="2757165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протягом години</a:t>
            </a:r>
          </a:p>
        </p:txBody>
      </p:sp>
      <p:sp>
        <p:nvSpPr>
          <p:cNvPr id="158" name="найрозумніший учень"/>
          <p:cNvSpPr txBox="1"/>
          <p:nvPr/>
        </p:nvSpPr>
        <p:spPr>
          <a:xfrm>
            <a:off x="6349562" y="1314943"/>
            <a:ext cx="3553858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найрозумніший учень</a:t>
            </a:r>
          </a:p>
        </p:txBody>
      </p:sp>
      <p:sp>
        <p:nvSpPr>
          <p:cNvPr id="159" name="здобути освіту"/>
          <p:cNvSpPr txBox="1"/>
          <p:nvPr/>
        </p:nvSpPr>
        <p:spPr>
          <a:xfrm>
            <a:off x="6349562" y="1747727"/>
            <a:ext cx="2425344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здобути освіту</a:t>
            </a:r>
          </a:p>
        </p:txBody>
      </p:sp>
      <p:sp>
        <p:nvSpPr>
          <p:cNvPr id="160" name="увімкнути світло"/>
          <p:cNvSpPr txBox="1"/>
          <p:nvPr/>
        </p:nvSpPr>
        <p:spPr>
          <a:xfrm>
            <a:off x="6349562" y="2168083"/>
            <a:ext cx="2750753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увімкнути світло</a:t>
            </a:r>
          </a:p>
        </p:txBody>
      </p:sp>
      <p:sp>
        <p:nvSpPr>
          <p:cNvPr id="161" name="колишні випускники"/>
          <p:cNvSpPr txBox="1"/>
          <p:nvPr/>
        </p:nvSpPr>
        <p:spPr>
          <a:xfrm>
            <a:off x="6349562" y="2556577"/>
            <a:ext cx="3302186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колишні випускники</a:t>
            </a:r>
          </a:p>
        </p:txBody>
      </p:sp>
      <p:sp>
        <p:nvSpPr>
          <p:cNvPr id="162" name="розв‘язати задачу"/>
          <p:cNvSpPr txBox="1"/>
          <p:nvPr/>
        </p:nvSpPr>
        <p:spPr>
          <a:xfrm>
            <a:off x="6382844" y="3095624"/>
            <a:ext cx="2938305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розв‘язати</a:t>
            </a:r>
            <a:r>
              <a:rPr sz="2500" b="1" kern="0" dirty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 </a:t>
            </a:r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задачу</a:t>
            </a:r>
            <a:endParaRPr sz="2500" b="1" kern="0" dirty="0">
              <a:solidFill>
                <a:srgbClr val="61D836">
                  <a:hueOff val="914337"/>
                  <a:satOff val="31515"/>
                  <a:lumOff val="-30790"/>
                </a:srgbClr>
              </a:solidFill>
              <a:latin typeface="Helvetica Neue"/>
              <a:sym typeface="Helvetica Neue"/>
            </a:endParaRPr>
          </a:p>
        </p:txBody>
      </p:sp>
      <p:sp>
        <p:nvSpPr>
          <p:cNvPr id="163" name="правильна відповідь"/>
          <p:cNvSpPr txBox="1"/>
          <p:nvPr/>
        </p:nvSpPr>
        <p:spPr>
          <a:xfrm>
            <a:off x="6349562" y="3524567"/>
            <a:ext cx="344325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правильна</a:t>
            </a:r>
            <a:r>
              <a:rPr sz="2500" b="1" kern="0" dirty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 </a:t>
            </a:r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відповідь</a:t>
            </a:r>
            <a:endParaRPr sz="2500" b="1" kern="0" dirty="0">
              <a:solidFill>
                <a:srgbClr val="61D836">
                  <a:hueOff val="914337"/>
                  <a:satOff val="31515"/>
                  <a:lumOff val="-30790"/>
                </a:srgbClr>
              </a:solidFill>
              <a:latin typeface="Helvetica Neue"/>
              <a:sym typeface="Helvetica Neue"/>
            </a:endParaRPr>
          </a:p>
        </p:txBody>
      </p:sp>
      <p:sp>
        <p:nvSpPr>
          <p:cNvPr id="164" name="чистий посуд"/>
          <p:cNvSpPr txBox="1"/>
          <p:nvPr/>
        </p:nvSpPr>
        <p:spPr>
          <a:xfrm>
            <a:off x="6459258" y="3913061"/>
            <a:ext cx="2202526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чистий</a:t>
            </a:r>
            <a:r>
              <a:rPr sz="2500" b="1" kern="0" dirty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 </a:t>
            </a:r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посуд</a:t>
            </a:r>
            <a:endParaRPr sz="2500" b="1" kern="0" dirty="0">
              <a:solidFill>
                <a:srgbClr val="61D836">
                  <a:hueOff val="914337"/>
                  <a:satOff val="31515"/>
                  <a:lumOff val="-30790"/>
                </a:srgbClr>
              </a:solidFill>
              <a:latin typeface="Helvetica Neue"/>
              <a:sym typeface="Helvetica Neue"/>
            </a:endParaRPr>
          </a:p>
        </p:txBody>
      </p:sp>
      <p:sp>
        <p:nvSpPr>
          <p:cNvPr id="165" name="вибачте, пробачте"/>
          <p:cNvSpPr txBox="1"/>
          <p:nvPr/>
        </p:nvSpPr>
        <p:spPr>
          <a:xfrm>
            <a:off x="6351094" y="4350845"/>
            <a:ext cx="3005631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вибачте</a:t>
            </a:r>
            <a:r>
              <a:rPr sz="2500" b="1" kern="0" dirty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, </a:t>
            </a:r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пробачте</a:t>
            </a:r>
            <a:endParaRPr sz="2500" b="1" kern="0" dirty="0">
              <a:solidFill>
                <a:srgbClr val="61D836">
                  <a:hueOff val="914337"/>
                  <a:satOff val="31515"/>
                  <a:lumOff val="-30790"/>
                </a:srgbClr>
              </a:solidFill>
              <a:latin typeface="Helvetica Neue"/>
              <a:sym typeface="Helvetica Neue"/>
            </a:endParaRPr>
          </a:p>
        </p:txBody>
      </p:sp>
      <p:sp>
        <p:nvSpPr>
          <p:cNvPr id="166" name="брати участь"/>
          <p:cNvSpPr txBox="1"/>
          <p:nvPr/>
        </p:nvSpPr>
        <p:spPr>
          <a:xfrm>
            <a:off x="6459258" y="4814615"/>
            <a:ext cx="2141612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брати</a:t>
            </a:r>
            <a:r>
              <a:rPr sz="2500" b="1" kern="0" dirty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 </a:t>
            </a:r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участь</a:t>
            </a:r>
            <a:endParaRPr sz="2500" b="1" kern="0" dirty="0">
              <a:solidFill>
                <a:srgbClr val="61D836">
                  <a:hueOff val="914337"/>
                  <a:satOff val="31515"/>
                  <a:lumOff val="-30790"/>
                </a:srgbClr>
              </a:solidFill>
              <a:latin typeface="Helvetica Neue"/>
              <a:sym typeface="Helvetica Neue"/>
            </a:endParaRPr>
          </a:p>
        </p:txBody>
      </p:sp>
      <p:sp>
        <p:nvSpPr>
          <p:cNvPr id="167" name="зайві слова"/>
          <p:cNvSpPr txBox="1"/>
          <p:nvPr/>
        </p:nvSpPr>
        <p:spPr>
          <a:xfrm>
            <a:off x="6459258" y="5227964"/>
            <a:ext cx="1913985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зайві</a:t>
            </a:r>
            <a:r>
              <a:rPr sz="2500" b="1" kern="0" dirty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 </a:t>
            </a:r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слова</a:t>
            </a:r>
            <a:endParaRPr sz="2500" b="1" kern="0" dirty="0">
              <a:solidFill>
                <a:srgbClr val="61D836">
                  <a:hueOff val="914337"/>
                  <a:satOff val="31515"/>
                  <a:lumOff val="-30790"/>
                </a:srgbClr>
              </a:solidFill>
              <a:latin typeface="Helvetica Neue"/>
              <a:sym typeface="Helvetica Neue"/>
            </a:endParaRPr>
          </a:p>
        </p:txBody>
      </p:sp>
      <p:sp>
        <p:nvSpPr>
          <p:cNvPr id="168" name="заважає працювати"/>
          <p:cNvSpPr txBox="1"/>
          <p:nvPr/>
        </p:nvSpPr>
        <p:spPr>
          <a:xfrm>
            <a:off x="6349562" y="5707329"/>
            <a:ext cx="320280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заважає</a:t>
            </a:r>
            <a:r>
              <a:rPr sz="2500" b="1" kern="0" dirty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 </a:t>
            </a:r>
            <a:r>
              <a:rPr sz="2500" b="1" kern="0" dirty="0" err="1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працювати</a:t>
            </a:r>
            <a:endParaRPr sz="2500" b="1" kern="0" dirty="0">
              <a:solidFill>
                <a:srgbClr val="61D836">
                  <a:hueOff val="914337"/>
                  <a:satOff val="31515"/>
                  <a:lumOff val="-30790"/>
                </a:srgbClr>
              </a:solidFill>
              <a:latin typeface="Helvetica Neue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75BC6E-4516-4DBE-9791-FF8B2B8E7056}"/>
              </a:ext>
            </a:extLst>
          </p:cNvPr>
          <p:cNvSpPr txBox="1"/>
          <p:nvPr/>
        </p:nvSpPr>
        <p:spPr>
          <a:xfrm rot="18577217">
            <a:off x="532519" y="3065195"/>
            <a:ext cx="1873403" cy="3282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uk-UA" b="1" kern="0" dirty="0">
                <a:solidFill>
                  <a:srgbClr val="00A2FF">
                    <a:lumMod val="50000"/>
                  </a:srgb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НЕПРАВИЛЬНО</a:t>
            </a:r>
            <a:endParaRPr lang="en-US" b="1" kern="0" dirty="0">
              <a:solidFill>
                <a:srgbClr val="00A2FF">
                  <a:lumMod val="50000"/>
                </a:srgbClr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D1AE98-3427-BF2E-6663-E126BBBAD3DD}"/>
              </a:ext>
            </a:extLst>
          </p:cNvPr>
          <p:cNvSpPr txBox="1"/>
          <p:nvPr/>
        </p:nvSpPr>
        <p:spPr>
          <a:xfrm rot="19550686">
            <a:off x="9671659" y="2891782"/>
            <a:ext cx="1841551" cy="3282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uk-UA" b="1" kern="0" dirty="0">
                <a:solidFill>
                  <a:srgbClr val="61D836">
                    <a:lumMod val="50000"/>
                  </a:srgb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ПРАВИЛЬНО</a:t>
            </a:r>
            <a:endParaRPr lang="en-US" b="1" kern="0" dirty="0">
              <a:solidFill>
                <a:srgbClr val="61D836">
                  <a:lumMod val="50000"/>
                </a:srgbClr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 advAuto="0"/>
      <p:bldP spid="158" grpId="0" animBg="1" advAuto="0"/>
      <p:bldP spid="159" grpId="0" animBg="1" advAuto="0"/>
      <p:bldP spid="160" grpId="0" animBg="1" advAuto="0"/>
      <p:bldP spid="161" grpId="0" animBg="1" advAuto="0"/>
      <p:bldP spid="162" grpId="0" animBg="1" advAuto="0"/>
      <p:bldP spid="163" grpId="0" animBg="1" advAuto="0"/>
      <p:bldP spid="164" grpId="0" animBg="1" advAuto="0"/>
      <p:bldP spid="165" grpId="0" animBg="1" advAuto="0"/>
      <p:bldP spid="166" grpId="0" animBg="1" advAuto="0"/>
      <p:bldP spid="167" grpId="0" animBg="1" advAuto="0"/>
      <p:bldP spid="168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IMG_4601.jpeg" descr="IMG_4601.jpeg"/>
          <p:cNvPicPr>
            <a:picLocks/>
          </p:cNvPicPr>
          <p:nvPr/>
        </p:nvPicPr>
        <p:blipFill>
          <a:blip r:embed="rId2"/>
          <a:srcRect t="4181" r="1987" b="10453"/>
          <a:stretch>
            <a:fillRect/>
          </a:stretch>
        </p:blipFill>
        <p:spPr>
          <a:xfrm>
            <a:off x="-42532" y="-6160"/>
            <a:ext cx="12276981" cy="687025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3" name="Обери потрібне слово, запиши словосполучення."/>
          <p:cNvGrpSpPr/>
          <p:nvPr/>
        </p:nvGrpSpPr>
        <p:grpSpPr>
          <a:xfrm>
            <a:off x="1034674" y="92531"/>
            <a:ext cx="10122654" cy="801753"/>
            <a:chOff x="0" y="-1"/>
            <a:chExt cx="20245306" cy="1603504"/>
          </a:xfrm>
        </p:grpSpPr>
        <p:sp>
          <p:nvSpPr>
            <p:cNvPr id="172" name="Обери потрібне слово, запиши словосполучення."/>
            <p:cNvSpPr txBox="1"/>
            <p:nvPr/>
          </p:nvSpPr>
          <p:spPr>
            <a:xfrm>
              <a:off x="215900" y="149091"/>
              <a:ext cx="19813506" cy="1025921"/>
            </a:xfrm>
            <a:prstGeom prst="rect">
              <a:avLst/>
            </a:prstGeom>
            <a:solidFill>
              <a:srgbClr val="A8E991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5400" tIns="25400" rIns="25400" bIns="25400" numCol="1" anchor="ctr">
              <a:spAutoFit/>
            </a:bodyPr>
            <a:lstStyle>
              <a:lvl1pPr>
                <a:defRPr sz="6000">
                  <a:solidFill>
                    <a:schemeClr val="accent1">
                      <a:hueOff val="114395"/>
                      <a:lumOff val="-24975"/>
                    </a:schemeClr>
                  </a:solidFill>
                </a:defRPr>
              </a:lvl1pPr>
            </a:lstStyle>
            <a:p>
              <a:pPr algn="ctr" defTabSz="412750" hangingPunct="0"/>
              <a:r>
                <a:rPr sz="3000" b="1" kern="0">
                  <a:solidFill>
                    <a:srgbClr val="00A2FF">
                      <a:hueOff val="114395"/>
                      <a:lumOff val="-24975"/>
                    </a:srgbClr>
                  </a:solidFill>
                  <a:latin typeface="Helvetica Neue"/>
                  <a:sym typeface="Helvetica Neue"/>
                </a:rPr>
                <a:t>Обери потрібне слово, запиши словосполучення.</a:t>
              </a:r>
            </a:p>
          </p:txBody>
        </p:sp>
        <p:pic>
          <p:nvPicPr>
            <p:cNvPr id="171" name="Обери потрібне слово, запиши словосполучення. Обери потрібне слово, запиши словосполучення." descr="Обери потрібне слово, запиши словосполучення. Обери потрібне слово, запиши словосполучення.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"/>
              <a:ext cx="20245306" cy="1603504"/>
            </a:xfrm>
            <a:prstGeom prst="rect">
              <a:avLst/>
            </a:prstGeom>
            <a:effectLst/>
          </p:spPr>
        </p:pic>
      </p:grpSp>
      <p:graphicFrame>
        <p:nvGraphicFramePr>
          <p:cNvPr id="174" name="Таблиця"/>
          <p:cNvGraphicFramePr/>
          <p:nvPr/>
        </p:nvGraphicFramePr>
        <p:xfrm>
          <a:off x="1409573" y="772053"/>
          <a:ext cx="9761489" cy="5537200"/>
        </p:xfrm>
        <a:graphic>
          <a:graphicData uri="http://schemas.openxmlformats.org/drawingml/2006/table">
            <a:tbl>
              <a:tblPr/>
              <a:tblGrid>
                <a:gridCol w="9761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відкрити/відчинити двері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музична/музикальна школа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дружний/дружній погляд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навколишнє/оточуюче середовище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порушити/підняти питання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я рахую/вважаю, що …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медична справка/довідка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з‘ясувати/установити причину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навчальний/учбовий заклад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3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гарні відношення/стосунки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5" name="Лінія"/>
          <p:cNvSpPr/>
          <p:nvPr/>
        </p:nvSpPr>
        <p:spPr>
          <a:xfrm>
            <a:off x="3672223" y="1092155"/>
            <a:ext cx="1822364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76" name="Лінія"/>
          <p:cNvSpPr/>
          <p:nvPr/>
        </p:nvSpPr>
        <p:spPr>
          <a:xfrm>
            <a:off x="5184818" y="1653121"/>
            <a:ext cx="2531763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77" name="Лінія"/>
          <p:cNvSpPr/>
          <p:nvPr/>
        </p:nvSpPr>
        <p:spPr>
          <a:xfrm>
            <a:off x="3672223" y="2214087"/>
            <a:ext cx="1822364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78" name="Лінія"/>
          <p:cNvSpPr/>
          <p:nvPr/>
        </p:nvSpPr>
        <p:spPr>
          <a:xfrm>
            <a:off x="5379136" y="2775053"/>
            <a:ext cx="1822364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79" name="Лінія"/>
          <p:cNvSpPr/>
          <p:nvPr/>
        </p:nvSpPr>
        <p:spPr>
          <a:xfrm>
            <a:off x="5695093" y="3336019"/>
            <a:ext cx="1511213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80" name="Лінія"/>
          <p:cNvSpPr/>
          <p:nvPr/>
        </p:nvSpPr>
        <p:spPr>
          <a:xfrm>
            <a:off x="4210405" y="3872941"/>
            <a:ext cx="1341561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81" name="Лінія"/>
          <p:cNvSpPr/>
          <p:nvPr/>
        </p:nvSpPr>
        <p:spPr>
          <a:xfrm>
            <a:off x="5538776" y="4358020"/>
            <a:ext cx="1503083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82" name="Лінія"/>
          <p:cNvSpPr/>
          <p:nvPr/>
        </p:nvSpPr>
        <p:spPr>
          <a:xfrm>
            <a:off x="5286319" y="4970830"/>
            <a:ext cx="2328761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83" name="Лінія"/>
          <p:cNvSpPr/>
          <p:nvPr/>
        </p:nvSpPr>
        <p:spPr>
          <a:xfrm>
            <a:off x="5899429" y="5488067"/>
            <a:ext cx="1732779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84" name="Лінія"/>
          <p:cNvSpPr/>
          <p:nvPr/>
        </p:nvSpPr>
        <p:spPr>
          <a:xfrm>
            <a:off x="4661187" y="6068718"/>
            <a:ext cx="2369462" cy="1"/>
          </a:xfrm>
          <a:prstGeom prst="line">
            <a:avLst/>
          </a:prstGeom>
          <a:ln w="152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 advAuto="0"/>
      <p:bldP spid="176" grpId="0" animBg="1" advAuto="0"/>
      <p:bldP spid="177" grpId="0" animBg="1" advAuto="0"/>
      <p:bldP spid="178" grpId="0" animBg="1" advAuto="0"/>
      <p:bldP spid="179" grpId="0" animBg="1" advAuto="0"/>
      <p:bldP spid="180" grpId="0" animBg="1" advAuto="0"/>
      <p:bldP spid="181" grpId="0" animBg="1" advAuto="0"/>
      <p:bldP spid="182" grpId="0" animBg="1" advAuto="0"/>
      <p:bldP spid="183" grpId="0" animBg="1" advAuto="0"/>
      <p:bldP spid="184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IMG_4601.jpeg" descr="IMG_4601.jpeg"/>
          <p:cNvPicPr>
            <a:picLocks/>
          </p:cNvPicPr>
          <p:nvPr/>
        </p:nvPicPr>
        <p:blipFill>
          <a:blip r:embed="rId2"/>
          <a:srcRect t="4181" r="1987" b="10453"/>
          <a:stretch>
            <a:fillRect/>
          </a:stretch>
        </p:blipFill>
        <p:spPr>
          <a:xfrm>
            <a:off x="-42532" y="-6160"/>
            <a:ext cx="12276981" cy="687025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4" name="Ознайомся із поширеними  плеоназмами."/>
          <p:cNvGrpSpPr/>
          <p:nvPr/>
        </p:nvGrpSpPr>
        <p:grpSpPr>
          <a:xfrm>
            <a:off x="1944287" y="168683"/>
            <a:ext cx="8692063" cy="801753"/>
            <a:chOff x="0" y="-1"/>
            <a:chExt cx="17384124" cy="1603504"/>
          </a:xfrm>
        </p:grpSpPr>
        <p:sp>
          <p:nvSpPr>
            <p:cNvPr id="203" name="Ознайомся із поширеними  плеоназмами."/>
            <p:cNvSpPr txBox="1"/>
            <p:nvPr/>
          </p:nvSpPr>
          <p:spPr>
            <a:xfrm>
              <a:off x="215900" y="149091"/>
              <a:ext cx="16952324" cy="1025921"/>
            </a:xfrm>
            <a:prstGeom prst="rect">
              <a:avLst/>
            </a:prstGeom>
            <a:solidFill>
              <a:srgbClr val="A8E991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5400" tIns="25400" rIns="25400" bIns="25400" numCol="1" anchor="ctr">
              <a:spAutoFit/>
            </a:bodyPr>
            <a:lstStyle>
              <a:lvl1pPr>
                <a:defRPr sz="6000">
                  <a:solidFill>
                    <a:schemeClr val="accent1">
                      <a:hueOff val="114395"/>
                      <a:lumOff val="-24975"/>
                    </a:schemeClr>
                  </a:solidFill>
                </a:defRPr>
              </a:lvl1pPr>
            </a:lstStyle>
            <a:p>
              <a:pPr algn="ctr" defTabSz="412750" hangingPunct="0"/>
              <a:r>
                <a:rPr sz="3000" b="1" kern="0">
                  <a:solidFill>
                    <a:srgbClr val="00A2FF">
                      <a:hueOff val="114395"/>
                      <a:lumOff val="-24975"/>
                    </a:srgbClr>
                  </a:solidFill>
                  <a:latin typeface="Helvetica Neue"/>
                  <a:sym typeface="Helvetica Neue"/>
                </a:rPr>
                <a:t>Ознайомся із поширеними  плеоназмами. </a:t>
              </a:r>
            </a:p>
          </p:txBody>
        </p:sp>
        <p:pic>
          <p:nvPicPr>
            <p:cNvPr id="202" name="Ознайомся із поширеними  плеоназмами. Ознайомся із поширеними  плеоназмами. " descr="Ознайомся із поширеними  плеоназмами. Ознайомся із поширеними  плеоназмами. 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"/>
              <a:ext cx="17384124" cy="1603504"/>
            </a:xfrm>
            <a:prstGeom prst="rect">
              <a:avLst/>
            </a:prstGeom>
            <a:effectLst/>
          </p:spPr>
        </p:pic>
      </p:grpSp>
      <p:graphicFrame>
        <p:nvGraphicFramePr>
          <p:cNvPr id="205" name="Таблиця"/>
          <p:cNvGraphicFramePr/>
          <p:nvPr/>
        </p:nvGraphicFramePr>
        <p:xfrm>
          <a:off x="2159347" y="1096640"/>
          <a:ext cx="8530506" cy="5181600"/>
        </p:xfrm>
        <a:graphic>
          <a:graphicData uri="http://schemas.openxmlformats.org/drawingml/2006/table">
            <a:tbl>
              <a:tblPr/>
              <a:tblGrid>
                <a:gridCol w="4265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5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вільна вакансія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перша прем‘єра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моя автобіографія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майстерний віртуоз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пам‘ятний сувенір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прейскурант цін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розумний вундеркінд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несподіваний сюрприз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спускатися вниз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реальні факти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маршрут руху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rPr>
                        <a:t>перспектива на майбутнє</a:t>
                      </a:r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5000" b="1">
                          <a:solidFill>
                            <a:schemeClr val="accent1">
                              <a:hueOff val="114395"/>
                              <a:lumOff val="-24975"/>
                            </a:schemeClr>
                          </a:solidFill>
                          <a:sym typeface="Helvetica Neue"/>
                        </a:defRPr>
                      </a:pPr>
                      <a:endParaRPr sz="2500"/>
                    </a:p>
                  </a:txBody>
                  <a:tcPr marL="25400" marR="25400" marT="25400" marB="254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06" name="вільне місце"/>
          <p:cNvSpPr txBox="1"/>
          <p:nvPr/>
        </p:nvSpPr>
        <p:spPr>
          <a:xfrm>
            <a:off x="7635891" y="1014399"/>
            <a:ext cx="2080698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вільне місце</a:t>
            </a:r>
          </a:p>
        </p:txBody>
      </p:sp>
      <p:sp>
        <p:nvSpPr>
          <p:cNvPr id="207" name="перший показ"/>
          <p:cNvSpPr txBox="1"/>
          <p:nvPr/>
        </p:nvSpPr>
        <p:spPr>
          <a:xfrm>
            <a:off x="7513495" y="1418711"/>
            <a:ext cx="2257028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перший показ</a:t>
            </a:r>
          </a:p>
        </p:txBody>
      </p:sp>
      <p:sp>
        <p:nvSpPr>
          <p:cNvPr id="208" name="моя біографія"/>
          <p:cNvSpPr txBox="1"/>
          <p:nvPr/>
        </p:nvSpPr>
        <p:spPr>
          <a:xfrm>
            <a:off x="7503652" y="1843901"/>
            <a:ext cx="2309928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моя біографія</a:t>
            </a:r>
          </a:p>
        </p:txBody>
      </p:sp>
      <p:sp>
        <p:nvSpPr>
          <p:cNvPr id="209" name="майстерний виконавець"/>
          <p:cNvSpPr txBox="1"/>
          <p:nvPr/>
        </p:nvSpPr>
        <p:spPr>
          <a:xfrm>
            <a:off x="6698473" y="2299467"/>
            <a:ext cx="3941785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майстерний виконавець</a:t>
            </a:r>
          </a:p>
        </p:txBody>
      </p:sp>
      <p:sp>
        <p:nvSpPr>
          <p:cNvPr id="210" name="пам‘ятний подарунок"/>
          <p:cNvSpPr txBox="1"/>
          <p:nvPr/>
        </p:nvSpPr>
        <p:spPr>
          <a:xfrm>
            <a:off x="6930089" y="2755033"/>
            <a:ext cx="3467296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пам‘ятний подарунок</a:t>
            </a:r>
          </a:p>
        </p:txBody>
      </p:sp>
      <p:sp>
        <p:nvSpPr>
          <p:cNvPr id="211" name="перелік цін"/>
          <p:cNvSpPr txBox="1"/>
          <p:nvPr/>
        </p:nvSpPr>
        <p:spPr>
          <a:xfrm>
            <a:off x="7635891" y="3149846"/>
            <a:ext cx="1821011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перелік цін</a:t>
            </a:r>
          </a:p>
        </p:txBody>
      </p:sp>
      <p:sp>
        <p:nvSpPr>
          <p:cNvPr id="212" name="розумна дитина"/>
          <p:cNvSpPr txBox="1"/>
          <p:nvPr/>
        </p:nvSpPr>
        <p:spPr>
          <a:xfrm>
            <a:off x="7353157" y="3581746"/>
            <a:ext cx="260488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розумна дитина</a:t>
            </a:r>
          </a:p>
        </p:txBody>
      </p:sp>
      <p:sp>
        <p:nvSpPr>
          <p:cNvPr id="213" name="несподіванка"/>
          <p:cNvSpPr txBox="1"/>
          <p:nvPr/>
        </p:nvSpPr>
        <p:spPr>
          <a:xfrm>
            <a:off x="7635891" y="4000226"/>
            <a:ext cx="2191306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несподіванка</a:t>
            </a:r>
          </a:p>
        </p:txBody>
      </p:sp>
      <p:sp>
        <p:nvSpPr>
          <p:cNvPr id="214" name="іти вниз"/>
          <p:cNvSpPr txBox="1"/>
          <p:nvPr/>
        </p:nvSpPr>
        <p:spPr>
          <a:xfrm>
            <a:off x="7988951" y="4408459"/>
            <a:ext cx="1332096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іти вниз</a:t>
            </a:r>
          </a:p>
        </p:txBody>
      </p:sp>
      <p:sp>
        <p:nvSpPr>
          <p:cNvPr id="215" name="реальні події"/>
          <p:cNvSpPr txBox="1"/>
          <p:nvPr/>
        </p:nvSpPr>
        <p:spPr>
          <a:xfrm>
            <a:off x="7635891" y="4765183"/>
            <a:ext cx="2149627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реальні події</a:t>
            </a:r>
          </a:p>
        </p:txBody>
      </p:sp>
      <p:sp>
        <p:nvSpPr>
          <p:cNvPr id="216" name="напрямок руху"/>
          <p:cNvSpPr txBox="1"/>
          <p:nvPr/>
        </p:nvSpPr>
        <p:spPr>
          <a:xfrm>
            <a:off x="7426294" y="5235172"/>
            <a:ext cx="241252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напрямок руху</a:t>
            </a:r>
          </a:p>
        </p:txBody>
      </p:sp>
      <p:sp>
        <p:nvSpPr>
          <p:cNvPr id="217" name="плани на майбутнє"/>
          <p:cNvSpPr txBox="1"/>
          <p:nvPr/>
        </p:nvSpPr>
        <p:spPr>
          <a:xfrm>
            <a:off x="7426294" y="5667072"/>
            <a:ext cx="3085781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>
              <a:defRPr sz="50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defRPr>
            </a:lvl1pPr>
          </a:lstStyle>
          <a:p>
            <a:pPr defTabSz="412750" hangingPunct="0"/>
            <a:r>
              <a:rPr sz="2500" b="1" kern="0">
                <a:solidFill>
                  <a:srgbClr val="61D836">
                    <a:hueOff val="914337"/>
                    <a:satOff val="31515"/>
                    <a:lumOff val="-30790"/>
                  </a:srgbClr>
                </a:solidFill>
                <a:latin typeface="Helvetica Neue"/>
                <a:sym typeface="Helvetica Neue"/>
              </a:rPr>
              <a:t>плани на майбутнє</a:t>
            </a:r>
          </a:p>
        </p:txBody>
      </p:sp>
      <p:sp>
        <p:nvSpPr>
          <p:cNvPr id="218" name="Лінія"/>
          <p:cNvSpPr/>
          <p:nvPr/>
        </p:nvSpPr>
        <p:spPr>
          <a:xfrm>
            <a:off x="2962939" y="1332591"/>
            <a:ext cx="1105922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19" name="Лінія"/>
          <p:cNvSpPr/>
          <p:nvPr/>
        </p:nvSpPr>
        <p:spPr>
          <a:xfrm>
            <a:off x="3025930" y="1763370"/>
            <a:ext cx="979940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0" name="Лінія"/>
          <p:cNvSpPr/>
          <p:nvPr/>
        </p:nvSpPr>
        <p:spPr>
          <a:xfrm>
            <a:off x="2773413" y="2194149"/>
            <a:ext cx="637186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1" name="Лінія"/>
          <p:cNvSpPr/>
          <p:nvPr/>
        </p:nvSpPr>
        <p:spPr>
          <a:xfrm>
            <a:off x="2617308" y="2581704"/>
            <a:ext cx="2031617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2" name="Лінія"/>
          <p:cNvSpPr/>
          <p:nvPr/>
        </p:nvSpPr>
        <p:spPr>
          <a:xfrm>
            <a:off x="2785434" y="3055707"/>
            <a:ext cx="1695364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3" name="Лінія"/>
          <p:cNvSpPr/>
          <p:nvPr/>
        </p:nvSpPr>
        <p:spPr>
          <a:xfrm>
            <a:off x="5117658" y="3429000"/>
            <a:ext cx="451109" cy="0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4" name="Лінія"/>
          <p:cNvSpPr/>
          <p:nvPr/>
        </p:nvSpPr>
        <p:spPr>
          <a:xfrm>
            <a:off x="2602545" y="3830818"/>
            <a:ext cx="1562024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5" name="Лінія"/>
          <p:cNvSpPr/>
          <p:nvPr/>
        </p:nvSpPr>
        <p:spPr>
          <a:xfrm>
            <a:off x="2539045" y="4218374"/>
            <a:ext cx="2188143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6" name="Лінія"/>
          <p:cNvSpPr/>
          <p:nvPr/>
        </p:nvSpPr>
        <p:spPr>
          <a:xfrm>
            <a:off x="4790252" y="4706699"/>
            <a:ext cx="769406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7" name="Лінія"/>
          <p:cNvSpPr/>
          <p:nvPr/>
        </p:nvSpPr>
        <p:spPr>
          <a:xfrm>
            <a:off x="3158109" y="5077057"/>
            <a:ext cx="1226508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8" name="Лінія"/>
          <p:cNvSpPr/>
          <p:nvPr/>
        </p:nvSpPr>
        <p:spPr>
          <a:xfrm>
            <a:off x="4621994" y="5548223"/>
            <a:ext cx="799570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229" name="Лінія"/>
          <p:cNvSpPr/>
          <p:nvPr/>
        </p:nvSpPr>
        <p:spPr>
          <a:xfrm>
            <a:off x="4348265" y="5933861"/>
            <a:ext cx="1989896" cy="1"/>
          </a:xfrm>
          <a:prstGeom prst="line">
            <a:avLst/>
          </a:prstGeom>
          <a:ln w="1016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/>
            <a:endParaRPr sz="1500" b="1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5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" grpId="0" animBg="1" advAuto="0"/>
      <p:bldP spid="207" grpId="0" animBg="1" advAuto="0"/>
      <p:bldP spid="208" grpId="0" animBg="1" advAuto="0"/>
      <p:bldP spid="209" grpId="0" animBg="1" advAuto="0"/>
      <p:bldP spid="210" grpId="0" animBg="1" advAuto="0"/>
      <p:bldP spid="211" grpId="0" animBg="1" advAuto="0"/>
      <p:bldP spid="212" grpId="0" animBg="1" advAuto="0"/>
      <p:bldP spid="213" grpId="0" animBg="1" advAuto="0"/>
      <p:bldP spid="214" grpId="0" animBg="1" advAuto="0"/>
      <p:bldP spid="215" grpId="0" animBg="1" advAuto="0"/>
      <p:bldP spid="216" grpId="0" animBg="1" advAuto="0"/>
      <p:bldP spid="217" grpId="0" animBg="1" advAuto="0"/>
      <p:bldP spid="218" grpId="0" animBg="1" advAuto="0"/>
      <p:bldP spid="219" grpId="0" animBg="1" advAuto="0"/>
      <p:bldP spid="220" grpId="0" animBg="1" advAuto="0"/>
      <p:bldP spid="221" grpId="0" animBg="1" advAuto="0"/>
      <p:bldP spid="222" grpId="0" animBg="1" advAuto="0"/>
      <p:bldP spid="223" grpId="0" animBg="1" advAuto="0"/>
      <p:bldP spid="224" grpId="0" animBg="1" advAuto="0"/>
      <p:bldP spid="225" grpId="0" animBg="1" advAuto="0"/>
      <p:bldP spid="226" grpId="0" animBg="1" advAuto="0"/>
      <p:bldP spid="227" grpId="0" animBg="1" advAuto="0"/>
      <p:bldP spid="228" grpId="0" animBg="1" advAuto="0"/>
      <p:bldP spid="229" grpId="0" animBg="1" advAuto="0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189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Helvetica Neue</vt:lpstr>
      <vt:lpstr>Helvetica Neue Light</vt:lpstr>
      <vt:lpstr>Helvetica Neue Medium</vt:lpstr>
      <vt:lpstr>White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Катерина Степанчук</dc:creator>
  <cp:lastModifiedBy>Катерина Степанчук</cp:lastModifiedBy>
  <cp:revision>1</cp:revision>
  <dcterms:created xsi:type="dcterms:W3CDTF">2026-04-21T03:30:08Z</dcterms:created>
  <dcterms:modified xsi:type="dcterms:W3CDTF">2026-04-21T03:31:31Z</dcterms:modified>
</cp:coreProperties>
</file>